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6"/>
  </p:normalViewPr>
  <p:slideViewPr>
    <p:cSldViewPr snapToGrid="0" snapToObjects="1">
      <p:cViewPr>
        <p:scale>
          <a:sx n="69" d="100"/>
          <a:sy n="69" d="100"/>
        </p:scale>
        <p:origin x="21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7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8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8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1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2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6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1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3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0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8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1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1F427-2903-BF45-8538-818B433229CD}" type="datetimeFigureOut">
              <a:rPr lang="en-US" smtClean="0"/>
              <a:t>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CAC10-CC39-5743-86E7-162F69D3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3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Image result for baby background">
            <a:extLst>
              <a:ext uri="{FF2B5EF4-FFF2-40B4-BE49-F238E27FC236}">
                <a16:creationId xmlns:a16="http://schemas.microsoft.com/office/drawing/2014/main" id="{7166A1F0-6412-E74A-B4D7-9BF98BD7F7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52"/>
          <a:stretch/>
        </p:blipFill>
        <p:spPr bwMode="auto">
          <a:xfrm>
            <a:off x="0" y="6837172"/>
            <a:ext cx="6858000" cy="306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8110E7D-058E-504E-975A-2FE27EB39A50}"/>
              </a:ext>
            </a:extLst>
          </p:cNvPr>
          <p:cNvSpPr/>
          <p:nvPr/>
        </p:nvSpPr>
        <p:spPr>
          <a:xfrm>
            <a:off x="318464" y="7520979"/>
            <a:ext cx="2049823" cy="2188907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10C2070-2AF0-A743-A99A-16F7ACDE1CC8}"/>
              </a:ext>
            </a:extLst>
          </p:cNvPr>
          <p:cNvSpPr/>
          <p:nvPr/>
        </p:nvSpPr>
        <p:spPr>
          <a:xfrm>
            <a:off x="2486202" y="7520979"/>
            <a:ext cx="2047682" cy="2228479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baby background">
            <a:extLst>
              <a:ext uri="{FF2B5EF4-FFF2-40B4-BE49-F238E27FC236}">
                <a16:creationId xmlns:a16="http://schemas.microsoft.com/office/drawing/2014/main" id="{734EACF1-9BE6-B748-A70B-829425E7D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9B45763-4CE4-A644-BB1F-FBB522C794CF}"/>
              </a:ext>
            </a:extLst>
          </p:cNvPr>
          <p:cNvSpPr/>
          <p:nvPr/>
        </p:nvSpPr>
        <p:spPr>
          <a:xfrm>
            <a:off x="4667004" y="4635731"/>
            <a:ext cx="2026880" cy="2801428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7277E-6C52-C14B-AAFE-1A860C2D9E02}"/>
              </a:ext>
            </a:extLst>
          </p:cNvPr>
          <p:cNvSpPr/>
          <p:nvPr/>
        </p:nvSpPr>
        <p:spPr>
          <a:xfrm>
            <a:off x="324277" y="4637128"/>
            <a:ext cx="2044010" cy="2801428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953709-D579-0F40-BC7E-15EA615EB57E}"/>
              </a:ext>
            </a:extLst>
          </p:cNvPr>
          <p:cNvSpPr/>
          <p:nvPr/>
        </p:nvSpPr>
        <p:spPr>
          <a:xfrm>
            <a:off x="2507003" y="4621825"/>
            <a:ext cx="2026881" cy="2801428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7910FB-4EFC-4845-AD62-C0757A6E9246}"/>
              </a:ext>
            </a:extLst>
          </p:cNvPr>
          <p:cNvSpPr/>
          <p:nvPr/>
        </p:nvSpPr>
        <p:spPr>
          <a:xfrm>
            <a:off x="324277" y="1073253"/>
            <a:ext cx="2035446" cy="3481451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4B79B6-3E76-5D41-92FE-6029A6B95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352" y="1182576"/>
            <a:ext cx="2372106" cy="3385312"/>
          </a:xfrm>
        </p:spPr>
        <p:txBody>
          <a:bodyPr>
            <a:noAutofit/>
          </a:bodyPr>
          <a:lstStyle/>
          <a:p>
            <a:pPr algn="l"/>
            <a:r>
              <a:rPr lang="en-SG" sz="2000" b="1" dirty="0">
                <a:latin typeface="Avenir Book" panose="02000503020000020003" pitchFamily="2" charset="0"/>
              </a:rPr>
              <a:t>NURSERY</a:t>
            </a:r>
            <a:endParaRPr lang="en-SG" sz="2000" dirty="0">
              <a:latin typeface="Avenir Book" panose="02000503020000020003" pitchFamily="2" charset="0"/>
            </a:endParaRP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Crib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Crib mattress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Mattress pad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Fitted crib sheets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Nursery chair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Changing table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Changing pad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Changing pad covers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Changing pad liners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Storage baskets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089D7C1-F4E0-3546-A31C-92FF0D460C32}"/>
              </a:ext>
            </a:extLst>
          </p:cNvPr>
          <p:cNvSpPr txBox="1">
            <a:spLocks/>
          </p:cNvSpPr>
          <p:nvPr/>
        </p:nvSpPr>
        <p:spPr>
          <a:xfrm>
            <a:off x="543352" y="4830421"/>
            <a:ext cx="1910333" cy="2418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SG" sz="2000" b="1" dirty="0">
                <a:latin typeface="Avenir Book" panose="02000503020000020003" pitchFamily="2" charset="0"/>
              </a:rPr>
              <a:t>BATHING</a:t>
            </a:r>
          </a:p>
          <a:p>
            <a:pPr algn="l"/>
            <a:r>
              <a:rPr lang="en-SG" sz="1300" dirty="0">
                <a:latin typeface="Avenir Book" panose="02000503020000020003" pitchFamily="2" charset="0"/>
              </a:rPr>
              <a:t>Infant tub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Bath toys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Hooded bath towels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toiletries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Bath kneeler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Non-slip bath kneeler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Wash cloths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BE3E661-5E2F-0D41-BA98-E6DA02E08273}"/>
              </a:ext>
            </a:extLst>
          </p:cNvPr>
          <p:cNvSpPr txBox="1">
            <a:spLocks/>
          </p:cNvSpPr>
          <p:nvPr/>
        </p:nvSpPr>
        <p:spPr>
          <a:xfrm>
            <a:off x="524691" y="7635200"/>
            <a:ext cx="2964942" cy="214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SG" sz="2000" b="1" dirty="0">
                <a:latin typeface="Avenir Book" panose="02000503020000020003" pitchFamily="2" charset="0"/>
              </a:rPr>
              <a:t>PLAYING</a:t>
            </a:r>
          </a:p>
          <a:p>
            <a:pPr algn="l"/>
            <a:r>
              <a:rPr lang="en-SG" sz="1300" dirty="0">
                <a:latin typeface="Avenir Book" panose="02000503020000020003" pitchFamily="2" charset="0"/>
              </a:rPr>
              <a:t>Teething toys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books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swing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playmat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swing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Bath toys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2FDC59E-6684-464D-A0DA-5E261B263667}"/>
              </a:ext>
            </a:extLst>
          </p:cNvPr>
          <p:cNvSpPr/>
          <p:nvPr/>
        </p:nvSpPr>
        <p:spPr>
          <a:xfrm>
            <a:off x="2498439" y="1063347"/>
            <a:ext cx="2035446" cy="3481451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FC642E1-1A29-A743-BEDD-A25413BABC13}"/>
              </a:ext>
            </a:extLst>
          </p:cNvPr>
          <p:cNvSpPr txBox="1">
            <a:spLocks/>
          </p:cNvSpPr>
          <p:nvPr/>
        </p:nvSpPr>
        <p:spPr>
          <a:xfrm>
            <a:off x="2646091" y="1182576"/>
            <a:ext cx="2964942" cy="3186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SG" sz="2000" b="1" dirty="0">
                <a:latin typeface="Avenir Book" panose="02000503020000020003" pitchFamily="2" charset="0"/>
              </a:rPr>
              <a:t>FEEDING</a:t>
            </a:r>
          </a:p>
          <a:p>
            <a:pPr algn="l"/>
            <a:r>
              <a:rPr lang="en-SG" sz="1300" dirty="0">
                <a:latin typeface="Avenir Book" panose="02000503020000020003" pitchFamily="2" charset="0"/>
              </a:rPr>
              <a:t>Infant spoons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Nursing pillow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Breast pump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Breast milk storage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Bottles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Burp clothes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Bottle drying rack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High chair for babies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Food containers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Bibs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1E882BE-3D5E-5A4B-9956-6B6E31EE3E28}"/>
              </a:ext>
            </a:extLst>
          </p:cNvPr>
          <p:cNvSpPr txBox="1">
            <a:spLocks/>
          </p:cNvSpPr>
          <p:nvPr/>
        </p:nvSpPr>
        <p:spPr>
          <a:xfrm>
            <a:off x="2614706" y="4762603"/>
            <a:ext cx="2451925" cy="3153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SG" sz="2000" b="1" dirty="0">
                <a:latin typeface="Avenir Book" panose="02000503020000020003" pitchFamily="2" charset="0"/>
              </a:rPr>
              <a:t>CLOTHING</a:t>
            </a:r>
          </a:p>
          <a:p>
            <a:pPr algn="l"/>
            <a:r>
              <a:rPr lang="en-SG" sz="1300" dirty="0">
                <a:latin typeface="Avenir Book" panose="02000503020000020003" pitchFamily="2" charset="0"/>
              </a:rPr>
              <a:t>Nursery hangers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Coming home outfit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Bodysuits / onesies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Socks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Mittens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hats / beanies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Swaddles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C425D44-D2EE-114C-B4CF-91295DE3B132}"/>
              </a:ext>
            </a:extLst>
          </p:cNvPr>
          <p:cNvSpPr txBox="1">
            <a:spLocks/>
          </p:cNvSpPr>
          <p:nvPr/>
        </p:nvSpPr>
        <p:spPr>
          <a:xfrm>
            <a:off x="2641974" y="7577693"/>
            <a:ext cx="2964942" cy="3153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SG" sz="2000" b="1" dirty="0">
                <a:latin typeface="Avenir Book" panose="02000503020000020003" pitchFamily="2" charset="0"/>
              </a:rPr>
              <a:t>DIAPERING</a:t>
            </a:r>
          </a:p>
          <a:p>
            <a:pPr algn="l"/>
            <a:r>
              <a:rPr lang="en-SG" sz="1300" dirty="0">
                <a:latin typeface="Avenir Book" panose="02000503020000020003" pitchFamily="2" charset="0"/>
              </a:rPr>
              <a:t>Portable changing pad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Diapers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wipes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Diaper rash cream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Diaper bag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958C84-8633-AF4C-894B-FF50AA7C56E5}"/>
              </a:ext>
            </a:extLst>
          </p:cNvPr>
          <p:cNvSpPr/>
          <p:nvPr/>
        </p:nvSpPr>
        <p:spPr>
          <a:xfrm>
            <a:off x="4667004" y="1058268"/>
            <a:ext cx="2026880" cy="3496436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35F0BE3-CACB-5548-9D62-C2A3F01619A2}"/>
              </a:ext>
            </a:extLst>
          </p:cNvPr>
          <p:cNvSpPr txBox="1">
            <a:spLocks/>
          </p:cNvSpPr>
          <p:nvPr/>
        </p:nvSpPr>
        <p:spPr>
          <a:xfrm>
            <a:off x="4751586" y="1145254"/>
            <a:ext cx="1942298" cy="3153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SG" sz="2000" b="1" dirty="0">
                <a:latin typeface="Avenir Book" panose="02000503020000020003" pitchFamily="2" charset="0"/>
              </a:rPr>
              <a:t>SLEEPING</a:t>
            </a:r>
          </a:p>
          <a:p>
            <a:pPr algn="l"/>
            <a:r>
              <a:rPr lang="en-SG" sz="1300" dirty="0">
                <a:latin typeface="Avenir Book" panose="02000503020000020003" pitchFamily="2" charset="0"/>
              </a:rPr>
              <a:t>White noise machine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monitor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blankets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Mobile for the crib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Night light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Bassinet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Bassinet fitted sheets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Pacifier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A0667EC-DD1F-624F-B78C-822C44294856}"/>
              </a:ext>
            </a:extLst>
          </p:cNvPr>
          <p:cNvSpPr txBox="1">
            <a:spLocks/>
          </p:cNvSpPr>
          <p:nvPr/>
        </p:nvSpPr>
        <p:spPr>
          <a:xfrm>
            <a:off x="4843607" y="4767778"/>
            <a:ext cx="1690116" cy="2449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SG" sz="2000" b="1" dirty="0">
                <a:latin typeface="Avenir Book" panose="02000503020000020003" pitchFamily="2" charset="0"/>
              </a:rPr>
              <a:t>LIVING</a:t>
            </a:r>
          </a:p>
          <a:p>
            <a:pPr algn="l"/>
            <a:r>
              <a:rPr lang="en-SG" sz="1300" dirty="0">
                <a:latin typeface="Avenir Book" panose="02000503020000020003" pitchFamily="2" charset="0"/>
              </a:rPr>
              <a:t>Infant car seat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Stroller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Travel crib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Travel fitted sheets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Baby carrier / wrap</a:t>
            </a:r>
          </a:p>
          <a:p>
            <a:pPr algn="l" fontAlgn="base"/>
            <a:r>
              <a:rPr lang="en-SG" sz="1300" dirty="0">
                <a:latin typeface="Avenir Book" panose="02000503020000020003" pitchFamily="2" charset="0"/>
              </a:rPr>
              <a:t>Bouncy seat</a:t>
            </a:r>
          </a:p>
        </p:txBody>
      </p:sp>
      <p:pic>
        <p:nvPicPr>
          <p:cNvPr id="1028" name="Picture 4" descr="Image result for rainbow clipart transparent">
            <a:extLst>
              <a:ext uri="{FF2B5EF4-FFF2-40B4-BE49-F238E27FC236}">
                <a16:creationId xmlns:a16="http://schemas.microsoft.com/office/drawing/2014/main" id="{A5255CE2-7493-0448-8B96-F19A60A1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886" y="7065899"/>
            <a:ext cx="3153664" cy="315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62F0543-BA8B-2844-B45D-16C97FF91834}"/>
              </a:ext>
            </a:extLst>
          </p:cNvPr>
          <p:cNvSpPr/>
          <p:nvPr/>
        </p:nvSpPr>
        <p:spPr>
          <a:xfrm>
            <a:off x="327076" y="143285"/>
            <a:ext cx="6366808" cy="832243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DC70F72-9BF8-5142-83E4-52713FC8FBD1}"/>
              </a:ext>
            </a:extLst>
          </p:cNvPr>
          <p:cNvSpPr txBox="1">
            <a:spLocks/>
          </p:cNvSpPr>
          <p:nvPr/>
        </p:nvSpPr>
        <p:spPr>
          <a:xfrm>
            <a:off x="0" y="287169"/>
            <a:ext cx="6858000" cy="7690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sz="4500" b="1" dirty="0">
                <a:latin typeface="Stylish Calligraphy Demo" pitchFamily="2" charset="0"/>
              </a:rPr>
              <a:t>Baby Registry Checklist</a:t>
            </a:r>
            <a:endParaRPr lang="en-SG" sz="4500" dirty="0">
              <a:latin typeface="Stylish Calligraphy Dem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217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146</Words>
  <Application>Microsoft Macintosh PowerPoint</Application>
  <PresentationFormat>A4 Paper (210x297 mm)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Stylish Calligraphy Demo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Wai Yan Yip</dc:creator>
  <cp:lastModifiedBy>Wai Yan Yip</cp:lastModifiedBy>
  <cp:revision>13</cp:revision>
  <dcterms:created xsi:type="dcterms:W3CDTF">2021-02-17T00:29:01Z</dcterms:created>
  <dcterms:modified xsi:type="dcterms:W3CDTF">2021-02-17T00:58:04Z</dcterms:modified>
</cp:coreProperties>
</file>